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6D813-6910-40BF-81FC-14B11D56436F}" type="datetimeFigureOut">
              <a:rPr lang="nl-NL" smtClean="0"/>
              <a:t>16-7-2018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5908C-C401-4FAB-BA2C-9DB2E834809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3149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6D813-6910-40BF-81FC-14B11D56436F}" type="datetimeFigureOut">
              <a:rPr lang="nl-NL" smtClean="0"/>
              <a:t>16-7-2018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5908C-C401-4FAB-BA2C-9DB2E834809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39056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6D813-6910-40BF-81FC-14B11D56436F}" type="datetimeFigureOut">
              <a:rPr lang="nl-NL" smtClean="0"/>
              <a:t>16-7-2018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5908C-C401-4FAB-BA2C-9DB2E834809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11687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6D813-6910-40BF-81FC-14B11D56436F}" type="datetimeFigureOut">
              <a:rPr lang="nl-NL" smtClean="0"/>
              <a:t>16-7-2018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5908C-C401-4FAB-BA2C-9DB2E834809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0060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6D813-6910-40BF-81FC-14B11D56436F}" type="datetimeFigureOut">
              <a:rPr lang="nl-NL" smtClean="0"/>
              <a:t>16-7-2018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5908C-C401-4FAB-BA2C-9DB2E834809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8280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6D813-6910-40BF-81FC-14B11D56436F}" type="datetimeFigureOut">
              <a:rPr lang="nl-NL" smtClean="0"/>
              <a:t>16-7-2018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5908C-C401-4FAB-BA2C-9DB2E834809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4382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6D813-6910-40BF-81FC-14B11D56436F}" type="datetimeFigureOut">
              <a:rPr lang="nl-NL" smtClean="0"/>
              <a:t>16-7-2018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5908C-C401-4FAB-BA2C-9DB2E834809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2640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6D813-6910-40BF-81FC-14B11D56436F}" type="datetimeFigureOut">
              <a:rPr lang="nl-NL" smtClean="0"/>
              <a:t>16-7-2018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5908C-C401-4FAB-BA2C-9DB2E834809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2458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6D813-6910-40BF-81FC-14B11D56436F}" type="datetimeFigureOut">
              <a:rPr lang="nl-NL" smtClean="0"/>
              <a:t>16-7-2018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5908C-C401-4FAB-BA2C-9DB2E834809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92467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6D813-6910-40BF-81FC-14B11D56436F}" type="datetimeFigureOut">
              <a:rPr lang="nl-NL" smtClean="0"/>
              <a:t>16-7-2018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5908C-C401-4FAB-BA2C-9DB2E834809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89931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6D813-6910-40BF-81FC-14B11D56436F}" type="datetimeFigureOut">
              <a:rPr lang="nl-NL" smtClean="0"/>
              <a:t>16-7-2018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5908C-C401-4FAB-BA2C-9DB2E834809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2732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46D813-6910-40BF-81FC-14B11D56436F}" type="datetimeFigureOut">
              <a:rPr lang="nl-NL" smtClean="0"/>
              <a:t>16-7-2018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95908C-C401-4FAB-BA2C-9DB2E834809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9196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Maatschappelijke zorg…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Ethiek…dilemma’s</a:t>
            </a:r>
          </a:p>
          <a:p>
            <a:r>
              <a:rPr lang="nl-NL" dirty="0"/>
              <a:t>Les 2.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89809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Vorige keer…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2784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Ethiek op 3 niveaus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Micro.</a:t>
            </a:r>
          </a:p>
          <a:p>
            <a:r>
              <a:rPr lang="nl-NL" dirty="0" err="1"/>
              <a:t>Meso</a:t>
            </a:r>
            <a:r>
              <a:rPr lang="nl-NL" dirty="0"/>
              <a:t>.</a:t>
            </a:r>
          </a:p>
          <a:p>
            <a:r>
              <a:rPr lang="nl-NL" dirty="0"/>
              <a:t>Marco.</a:t>
            </a:r>
          </a:p>
        </p:txBody>
      </p:sp>
    </p:spTree>
    <p:extLst>
      <p:ext uri="{BB962C8B-B14F-4D97-AF65-F5344CB8AC3E}">
        <p14:creationId xmlns:p14="http://schemas.microsoft.com/office/powerpoint/2010/main" val="1578990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Micro bij jezelf.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 op </a:t>
            </a:r>
            <a:r>
              <a:rPr lang="nl-NL" dirty="0" err="1"/>
              <a:t>micro-niveau</a:t>
            </a:r>
            <a:r>
              <a:rPr lang="nl-NL" dirty="0"/>
              <a:t> gaat het over individuele handelingen.</a:t>
            </a:r>
          </a:p>
          <a:p>
            <a:endParaRPr lang="nl-NL" b="1" dirty="0"/>
          </a:p>
          <a:p>
            <a:endParaRPr lang="nl-NL" b="1" dirty="0"/>
          </a:p>
          <a:p>
            <a:r>
              <a:rPr lang="nl-NL" dirty="0"/>
              <a:t>Kwesties die in je eigen hoofd afspelen.</a:t>
            </a:r>
          </a:p>
          <a:p>
            <a:endParaRPr lang="nl-NL" dirty="0"/>
          </a:p>
          <a:p>
            <a:r>
              <a:rPr lang="nl-NL" dirty="0"/>
              <a:t>Vb….?</a:t>
            </a:r>
          </a:p>
        </p:txBody>
      </p:sp>
    </p:spTree>
    <p:extLst>
      <p:ext uri="{BB962C8B-B14F-4D97-AF65-F5344CB8AC3E}">
        <p14:creationId xmlns:p14="http://schemas.microsoft.com/office/powerpoint/2010/main" val="531391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meso-niveau</a:t>
            </a:r>
            <a:r>
              <a:rPr lang="nl-NL" dirty="0"/>
              <a:t>: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/>
              <a:t>meso-niveau</a:t>
            </a:r>
            <a:r>
              <a:rPr lang="nl-NL" dirty="0"/>
              <a:t> gaat het vooral om institutioneel handelen, maar voor zover daarin het individuele handelen duidelijk kan worden herkend.</a:t>
            </a:r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Kleinere groep.</a:t>
            </a:r>
          </a:p>
          <a:p>
            <a:r>
              <a:rPr lang="nl-NL" dirty="0"/>
              <a:t>In de groep zit 1 persoon die anders denkt, dan zit deze persoon met een gewetensprobleem.</a:t>
            </a:r>
            <a:br>
              <a:rPr lang="nl-NL" dirty="0"/>
            </a:br>
            <a:endParaRPr lang="nl-NL" dirty="0"/>
          </a:p>
          <a:p>
            <a:r>
              <a:rPr lang="nl-NL" dirty="0"/>
              <a:t>Vb….?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60464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Macroniveau…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/>
              <a:t>macro-niveau</a:t>
            </a:r>
            <a:r>
              <a:rPr lang="nl-NL" dirty="0"/>
              <a:t>: hier zie je de structuren en instituties in plaats van menselijke handelingen.</a:t>
            </a:r>
          </a:p>
          <a:p>
            <a:endParaRPr lang="nl-NL" dirty="0"/>
          </a:p>
          <a:p>
            <a:r>
              <a:rPr lang="nl-NL" dirty="0"/>
              <a:t>Grote sociale systemen. Gemeente, provincie, landen, grote groepen met eenzelfde cultuur.</a:t>
            </a:r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Vb….?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348428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Ethische dilemma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Wat is een ethisch dilemma…</a:t>
            </a:r>
          </a:p>
          <a:p>
            <a:endParaRPr lang="nl-NL" dirty="0"/>
          </a:p>
          <a:p>
            <a:r>
              <a:rPr lang="nl-NL" dirty="0"/>
              <a:t>Een </a:t>
            </a:r>
            <a:r>
              <a:rPr lang="nl-NL" b="1" dirty="0"/>
              <a:t>ethisch dilemma</a:t>
            </a:r>
            <a:r>
              <a:rPr lang="nl-NL" dirty="0"/>
              <a:t> is een situatie waarbij iemand verschillende keuzen tot handelen heeft die betrekking hebben op moraliteit. </a:t>
            </a:r>
          </a:p>
          <a:p>
            <a:endParaRPr lang="nl-NL" dirty="0"/>
          </a:p>
          <a:p>
            <a:r>
              <a:rPr lang="nl-NL" dirty="0"/>
              <a:t>Deze beslissing kan uitmonden in onwenselijke situaties. Een </a:t>
            </a:r>
            <a:r>
              <a:rPr lang="nl-NL" b="1" dirty="0"/>
              <a:t>ethisch dilemma</a:t>
            </a:r>
            <a:r>
              <a:rPr lang="nl-NL" dirty="0"/>
              <a:t> bevat altijd verschillende waarden.</a:t>
            </a:r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23712239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Kenmerken van ethisch dilemma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Het onderwerp heeft betrekking op het moraal</a:t>
            </a:r>
          </a:p>
          <a:p>
            <a:r>
              <a:rPr lang="nl-NL" dirty="0"/>
              <a:t>Twee of meer keuze</a:t>
            </a:r>
          </a:p>
          <a:p>
            <a:r>
              <a:rPr lang="nl-NL" dirty="0"/>
              <a:t>Oplossingen zijn niet allemaal gewenst of ideaal</a:t>
            </a:r>
          </a:p>
          <a:p>
            <a:r>
              <a:rPr lang="nl-NL" dirty="0"/>
              <a:t>Makkelijke oplossingen/ antwoorden zijn er niet</a:t>
            </a:r>
          </a:p>
          <a:p>
            <a:r>
              <a:rPr lang="nl-NL" dirty="0"/>
              <a:t>Argumenten voor en tegen</a:t>
            </a:r>
          </a:p>
          <a:p>
            <a:r>
              <a:rPr lang="nl-NL" dirty="0"/>
              <a:t>Je moet een keuze maken, maar niets doen is ook een keuze</a:t>
            </a:r>
          </a:p>
          <a:p>
            <a:endParaRPr lang="nl-NL" dirty="0"/>
          </a:p>
          <a:p>
            <a:r>
              <a:rPr lang="nl-NL" dirty="0"/>
              <a:t>Lees </a:t>
            </a:r>
            <a:r>
              <a:rPr lang="nl-NL" dirty="0" err="1"/>
              <a:t>blz</a:t>
            </a:r>
            <a:r>
              <a:rPr lang="nl-NL" dirty="0"/>
              <a:t> 315-316</a:t>
            </a:r>
          </a:p>
        </p:txBody>
      </p:sp>
    </p:spTree>
    <p:extLst>
      <p:ext uri="{BB962C8B-B14F-4D97-AF65-F5344CB8AC3E}">
        <p14:creationId xmlns:p14="http://schemas.microsoft.com/office/powerpoint/2010/main" val="30612913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Stappenplan ethisch dilemma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Volgende keer…..</a:t>
            </a:r>
          </a:p>
        </p:txBody>
      </p:sp>
    </p:spTree>
    <p:extLst>
      <p:ext uri="{BB962C8B-B14F-4D97-AF65-F5344CB8AC3E}">
        <p14:creationId xmlns:p14="http://schemas.microsoft.com/office/powerpoint/2010/main" val="89951992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166</Words>
  <Application>Microsoft Office PowerPoint</Application>
  <PresentationFormat>Breedbeeld</PresentationFormat>
  <Paragraphs>46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Kantoorthema</vt:lpstr>
      <vt:lpstr>Maatschappelijke zorg…</vt:lpstr>
      <vt:lpstr>Vorige keer…</vt:lpstr>
      <vt:lpstr>Ethiek op 3 niveaus</vt:lpstr>
      <vt:lpstr>Micro bij jezelf.</vt:lpstr>
      <vt:lpstr>meso-niveau: </vt:lpstr>
      <vt:lpstr>Macroniveau…</vt:lpstr>
      <vt:lpstr>Ethische dilemma</vt:lpstr>
      <vt:lpstr>Kenmerken van ethisch dilemma</vt:lpstr>
      <vt:lpstr>Stappenplan ethisch dilemma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Sociaal werk…</dc:title>
  <dc:creator>Koen Steinhauer</dc:creator>
  <cp:lastModifiedBy>Jooske van Rossum</cp:lastModifiedBy>
  <cp:revision>6</cp:revision>
  <dcterms:created xsi:type="dcterms:W3CDTF">2017-06-20T09:27:45Z</dcterms:created>
  <dcterms:modified xsi:type="dcterms:W3CDTF">2018-07-16T11:21:13Z</dcterms:modified>
</cp:coreProperties>
</file>